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1c77b9c7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1c77b9c7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1c77b9c7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1c77b9c7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1c77b9c7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1c77b9c7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1c77b9c7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1c77b9c7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1c77b9c7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1c77b9c7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1c77b9c7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1c77b9c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1c77b9c7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1c77b9c7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1c77b9c7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1c77b9c7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1c77b9c7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1c77b9c7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1c77b9c7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1c77b9c7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1c77b9c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1c77b9c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1c77b9c7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1c77b9c7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1c77b9c7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1c77b9c7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1c77b9c7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1c77b9c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1c77b9c7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1c77b9c7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1c77b9c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1c77b9c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1c77b9c7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1c77b9c7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1c77b9c7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1c77b9c7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1c77b9c7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1c77b9c7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1c77b9c7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1c77b9c7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robots.ox.ac.uk/~vgg/research/flash3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eamgaussian.github.io/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robots.ox.ac.uk/~vgg/research/flash3d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View Reconstruction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Analysis of Single View Scene Reconstruction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925" y="696700"/>
            <a:ext cx="6613156" cy="42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Study: Effect of each layers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201" cy="4165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178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Demo: Scene Reconstruction </a:t>
            </a:r>
            <a:r>
              <a:rPr lang="en"/>
              <a:t>using single Image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327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Dream Gaussian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00" y="663550"/>
            <a:ext cx="8839200" cy="164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155525" y="3486225"/>
            <a:ext cx="8520600" cy="15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DREAM GAUSSIAN</a:t>
            </a:r>
            <a:r>
              <a:rPr lang="en" sz="1400"/>
              <a:t> adapted 3D Gaussian splatting into generative settings for 3D content creation (Text to 3D, and Image to 3D)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</a:t>
            </a:r>
            <a:r>
              <a:rPr lang="en" sz="1400"/>
              <a:t>esigned an efficient mesh extraction algorithm from 3D Gaussians and a UV-space texture refinement stage to further enhance the generation quality</a:t>
            </a:r>
            <a:endParaRPr sz="1400"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50" y="0"/>
            <a:ext cx="6034476" cy="34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0" y="71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 GAUSSIAN: Model Architecture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6100"/>
            <a:ext cx="7859575" cy="41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Initializing Gaussian Splats</a:t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7475"/>
            <a:ext cx="8839200" cy="254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0" y="7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to 3D: Single Image </a:t>
            </a:r>
            <a:r>
              <a:rPr lang="en"/>
              <a:t>Reconstruction</a:t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0975"/>
            <a:ext cx="8839198" cy="56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13725"/>
            <a:ext cx="8839199" cy="26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Analysis: Single View Reconstruction</a:t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25" y="781900"/>
            <a:ext cx="6766498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Analysis: Text-to-3D Reconstruction</a:t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13" y="739300"/>
            <a:ext cx="7376976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10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Single View Reconstruction and Its Problems</a:t>
            </a:r>
            <a:endParaRPr sz="32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83900" y="676950"/>
            <a:ext cx="4150500" cy="42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What is Single View Reconstruction?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Recovering 3D structure from a single 2D image.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Limitation of Scene Reconstruction with a Single Image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Ill-posed Problem</a:t>
            </a:r>
            <a:r>
              <a:rPr lang="en" sz="1300">
                <a:solidFill>
                  <a:schemeClr val="dk1"/>
                </a:solidFill>
              </a:rPr>
              <a:t> – Multiple 3D structures can produce the same 2D image.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Difficult to Reconstruct Occluded Regions</a:t>
            </a:r>
            <a:r>
              <a:rPr lang="en" sz="1300">
                <a:solidFill>
                  <a:schemeClr val="dk1"/>
                </a:solidFill>
              </a:rPr>
              <a:t> – Missing information due to occlusion. 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Novel View Synthesis</a:t>
            </a:r>
            <a:r>
              <a:rPr lang="en" sz="1300">
                <a:solidFill>
                  <a:schemeClr val="dk1"/>
                </a:solidFill>
              </a:rPr>
              <a:t> – Objects look different from different viewpoints.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70325" y="13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Study: Model Architecture</a:t>
            </a:r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1084925"/>
            <a:ext cx="82010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382675" y="190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Thank You</a:t>
            </a:r>
            <a:endParaRPr sz="28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375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Flash3D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258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111300" y="3429650"/>
            <a:ext cx="8921400" cy="16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lang="en" sz="1395"/>
              <a:t>Flash3D reconstructs the 3D (not 2.5D) scene structure and appearance from just a single image</a:t>
            </a:r>
            <a:br>
              <a:rPr lang="en" sz="1395"/>
            </a:br>
            <a:endParaRPr sz="1395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lang="en" sz="1395"/>
              <a:t>Trained on just RealEstate10k dataset, and also generalises in cross-domain datasets like KITTI, NYU. </a:t>
            </a:r>
            <a:br>
              <a:rPr lang="en" sz="1395"/>
            </a:br>
            <a:endParaRPr sz="1395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b="1" lang="en" sz="1395"/>
              <a:t>Trained on single A6000 GPU in 16 hours</a:t>
            </a:r>
            <a:endParaRPr b="1" sz="1395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00" y="989673"/>
            <a:ext cx="6719877" cy="23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Flash3D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Flash3D: Model Architecture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6475"/>
            <a:ext cx="8839202" cy="350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Flash3D: Baseline Architecture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23275"/>
            <a:ext cx="8839200" cy="268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Flash3D: Multi-Gaussian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520601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425300" y="1893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Experimental Results</a:t>
            </a:r>
            <a:endParaRPr b="1" sz="30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70975" y="13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Cross-Domain Novel View Synthesis in KITTI Dataset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5575"/>
            <a:ext cx="8839198" cy="231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287825" y="3581000"/>
            <a:ext cx="85206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Notation: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CD ✓: Trained on one dataset (RealEstate10K) and Tested in KITTI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CD ✗: Trained and Tested on same dataset (KITTI dataset)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